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5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aw Linn Maung" userId="c3a7725e-8f06-4d6a-8804-3250dc441810" providerId="ADAL" clId="{C2B0CCDF-3B37-478F-BB69-8D89A0798568}"/>
    <pc:docChg chg="delSld modSld">
      <pc:chgData name="Kyaw Linn Maung" userId="c3a7725e-8f06-4d6a-8804-3250dc441810" providerId="ADAL" clId="{C2B0CCDF-3B37-478F-BB69-8D89A0798568}" dt="2024-07-28T11:43:00.532" v="121" actId="2696"/>
      <pc:docMkLst>
        <pc:docMk/>
      </pc:docMkLst>
      <pc:sldChg chg="addSp modSp mod">
        <pc:chgData name="Kyaw Linn Maung" userId="c3a7725e-8f06-4d6a-8804-3250dc441810" providerId="ADAL" clId="{C2B0CCDF-3B37-478F-BB69-8D89A0798568}" dt="2024-07-28T11:41:33.971" v="102" actId="20577"/>
        <pc:sldMkLst>
          <pc:docMk/>
          <pc:sldMk cId="2393570781" sldId="256"/>
        </pc:sldMkLst>
        <pc:spChg chg="mod">
          <ac:chgData name="Kyaw Linn Maung" userId="c3a7725e-8f06-4d6a-8804-3250dc441810" providerId="ADAL" clId="{C2B0CCDF-3B37-478F-BB69-8D89A0798568}" dt="2024-07-28T11:41:33.971" v="102" actId="20577"/>
          <ac:spMkLst>
            <pc:docMk/>
            <pc:sldMk cId="2393570781" sldId="256"/>
            <ac:spMk id="6" creationId="{3004F2DA-3768-BA4C-070B-5085990D5B9A}"/>
          </ac:spMkLst>
        </pc:spChg>
        <pc:picChg chg="add mod">
          <ac:chgData name="Kyaw Linn Maung" userId="c3a7725e-8f06-4d6a-8804-3250dc441810" providerId="ADAL" clId="{C2B0CCDF-3B37-478F-BB69-8D89A0798568}" dt="2024-07-28T11:41:20.722" v="98" actId="1076"/>
          <ac:picMkLst>
            <pc:docMk/>
            <pc:sldMk cId="2393570781" sldId="256"/>
            <ac:picMk id="4" creationId="{74CB5AC1-73FD-4943-46C9-AC76E34C91BB}"/>
          </ac:picMkLst>
        </pc:picChg>
        <pc:picChg chg="mod">
          <ac:chgData name="Kyaw Linn Maung" userId="c3a7725e-8f06-4d6a-8804-3250dc441810" providerId="ADAL" clId="{C2B0CCDF-3B37-478F-BB69-8D89A0798568}" dt="2024-07-28T11:41:30.457" v="101" actId="1076"/>
          <ac:picMkLst>
            <pc:docMk/>
            <pc:sldMk cId="2393570781" sldId="256"/>
            <ac:picMk id="8" creationId="{70F2BF6F-19A7-E8A2-8F6C-C9C5552CBF39}"/>
          </ac:picMkLst>
        </pc:picChg>
      </pc:sldChg>
      <pc:sldChg chg="addSp modSp mod">
        <pc:chgData name="Kyaw Linn Maung" userId="c3a7725e-8f06-4d6a-8804-3250dc441810" providerId="ADAL" clId="{C2B0CCDF-3B37-478F-BB69-8D89A0798568}" dt="2024-07-28T11:41:40.566" v="104" actId="1076"/>
        <pc:sldMkLst>
          <pc:docMk/>
          <pc:sldMk cId="3821739985" sldId="257"/>
        </pc:sldMkLst>
        <pc:spChg chg="mod">
          <ac:chgData name="Kyaw Linn Maung" userId="c3a7725e-8f06-4d6a-8804-3250dc441810" providerId="ADAL" clId="{C2B0CCDF-3B37-478F-BB69-8D89A0798568}" dt="2024-07-26T10:19:31.766" v="20" actId="20577"/>
          <ac:spMkLst>
            <pc:docMk/>
            <pc:sldMk cId="3821739985" sldId="257"/>
            <ac:spMk id="6" creationId="{B10AFAA0-30A4-BECE-2444-75D7020575AF}"/>
          </ac:spMkLst>
        </pc:spChg>
        <pc:picChg chg="add mod">
          <ac:chgData name="Kyaw Linn Maung" userId="c3a7725e-8f06-4d6a-8804-3250dc441810" providerId="ADAL" clId="{C2B0CCDF-3B37-478F-BB69-8D89A0798568}" dt="2024-07-28T11:41:40.566" v="104" actId="1076"/>
          <ac:picMkLst>
            <pc:docMk/>
            <pc:sldMk cId="3821739985" sldId="257"/>
            <ac:picMk id="2" creationId="{F9D9EFEA-EAE5-D551-47CD-0825C5166485}"/>
          </ac:picMkLst>
        </pc:picChg>
      </pc:sldChg>
      <pc:sldChg chg="addSp modSp mod">
        <pc:chgData name="Kyaw Linn Maung" userId="c3a7725e-8f06-4d6a-8804-3250dc441810" providerId="ADAL" clId="{C2B0CCDF-3B37-478F-BB69-8D89A0798568}" dt="2024-07-28T11:41:56.282" v="107" actId="1076"/>
        <pc:sldMkLst>
          <pc:docMk/>
          <pc:sldMk cId="2082581210" sldId="258"/>
        </pc:sldMkLst>
        <pc:picChg chg="add mod">
          <ac:chgData name="Kyaw Linn Maung" userId="c3a7725e-8f06-4d6a-8804-3250dc441810" providerId="ADAL" clId="{C2B0CCDF-3B37-478F-BB69-8D89A0798568}" dt="2024-07-28T11:41:56.282" v="107" actId="1076"/>
          <ac:picMkLst>
            <pc:docMk/>
            <pc:sldMk cId="2082581210" sldId="258"/>
            <ac:picMk id="3" creationId="{0DE53B23-9EF1-55A7-E59C-92BA30330C0D}"/>
          </ac:picMkLst>
        </pc:picChg>
      </pc:sldChg>
      <pc:sldChg chg="del">
        <pc:chgData name="Kyaw Linn Maung" userId="c3a7725e-8f06-4d6a-8804-3250dc441810" providerId="ADAL" clId="{C2B0CCDF-3B37-478F-BB69-8D89A0798568}" dt="2024-07-28T11:43:00.532" v="121" actId="2696"/>
        <pc:sldMkLst>
          <pc:docMk/>
          <pc:sldMk cId="135077466" sldId="259"/>
        </pc:sldMkLst>
      </pc:sldChg>
      <pc:sldChg chg="del">
        <pc:chgData name="Kyaw Linn Maung" userId="c3a7725e-8f06-4d6a-8804-3250dc441810" providerId="ADAL" clId="{C2B0CCDF-3B37-478F-BB69-8D89A0798568}" dt="2024-07-28T11:43:00.532" v="121" actId="2696"/>
        <pc:sldMkLst>
          <pc:docMk/>
          <pc:sldMk cId="1393830448" sldId="260"/>
        </pc:sldMkLst>
      </pc:sldChg>
      <pc:sldChg chg="del">
        <pc:chgData name="Kyaw Linn Maung" userId="c3a7725e-8f06-4d6a-8804-3250dc441810" providerId="ADAL" clId="{C2B0CCDF-3B37-478F-BB69-8D89A0798568}" dt="2024-07-28T11:43:00.532" v="121" actId="2696"/>
        <pc:sldMkLst>
          <pc:docMk/>
          <pc:sldMk cId="1181627909" sldId="261"/>
        </pc:sldMkLst>
      </pc:sldChg>
      <pc:sldChg chg="del">
        <pc:chgData name="Kyaw Linn Maung" userId="c3a7725e-8f06-4d6a-8804-3250dc441810" providerId="ADAL" clId="{C2B0CCDF-3B37-478F-BB69-8D89A0798568}" dt="2024-07-28T11:43:00.532" v="121" actId="2696"/>
        <pc:sldMkLst>
          <pc:docMk/>
          <pc:sldMk cId="3211751163" sldId="262"/>
        </pc:sldMkLst>
      </pc:sldChg>
      <pc:sldChg chg="addSp modSp mod">
        <pc:chgData name="Kyaw Linn Maung" userId="c3a7725e-8f06-4d6a-8804-3250dc441810" providerId="ADAL" clId="{C2B0CCDF-3B37-478F-BB69-8D89A0798568}" dt="2024-07-28T11:42:04.819" v="109" actId="1076"/>
        <pc:sldMkLst>
          <pc:docMk/>
          <pc:sldMk cId="3252537367" sldId="263"/>
        </pc:sldMkLst>
        <pc:spChg chg="mod">
          <ac:chgData name="Kyaw Linn Maung" userId="c3a7725e-8f06-4d6a-8804-3250dc441810" providerId="ADAL" clId="{C2B0CCDF-3B37-478F-BB69-8D89A0798568}" dt="2024-07-26T10:20:07.639" v="21" actId="20577"/>
          <ac:spMkLst>
            <pc:docMk/>
            <pc:sldMk cId="3252537367" sldId="263"/>
            <ac:spMk id="2" creationId="{8691F454-60DA-313E-53ED-A42E22D4C8D2}"/>
          </ac:spMkLst>
        </pc:spChg>
        <pc:picChg chg="add mod">
          <ac:chgData name="Kyaw Linn Maung" userId="c3a7725e-8f06-4d6a-8804-3250dc441810" providerId="ADAL" clId="{C2B0CCDF-3B37-478F-BB69-8D89A0798568}" dt="2024-07-28T11:42:04.819" v="109" actId="1076"/>
          <ac:picMkLst>
            <pc:docMk/>
            <pc:sldMk cId="3252537367" sldId="263"/>
            <ac:picMk id="3" creationId="{FE22742E-7D9E-96D3-06E9-2B5CA744B9CE}"/>
          </ac:picMkLst>
        </pc:picChg>
        <pc:picChg chg="mod">
          <ac:chgData name="Kyaw Linn Maung" userId="c3a7725e-8f06-4d6a-8804-3250dc441810" providerId="ADAL" clId="{C2B0CCDF-3B37-478F-BB69-8D89A0798568}" dt="2024-07-26T10:20:13.966" v="22" actId="208"/>
          <ac:picMkLst>
            <pc:docMk/>
            <pc:sldMk cId="3252537367" sldId="263"/>
            <ac:picMk id="5" creationId="{0C7C2BEB-9712-FA0D-BDD4-1391AC5C7494}"/>
          </ac:picMkLst>
        </pc:picChg>
      </pc:sldChg>
      <pc:sldChg chg="addSp modSp mod">
        <pc:chgData name="Kyaw Linn Maung" userId="c3a7725e-8f06-4d6a-8804-3250dc441810" providerId="ADAL" clId="{C2B0CCDF-3B37-478F-BB69-8D89A0798568}" dt="2024-07-28T11:42:11.221" v="111" actId="1076"/>
        <pc:sldMkLst>
          <pc:docMk/>
          <pc:sldMk cId="3401534732" sldId="264"/>
        </pc:sldMkLst>
        <pc:picChg chg="add mod">
          <ac:chgData name="Kyaw Linn Maung" userId="c3a7725e-8f06-4d6a-8804-3250dc441810" providerId="ADAL" clId="{C2B0CCDF-3B37-478F-BB69-8D89A0798568}" dt="2024-07-28T11:42:11.221" v="111" actId="1076"/>
          <ac:picMkLst>
            <pc:docMk/>
            <pc:sldMk cId="3401534732" sldId="264"/>
            <ac:picMk id="3" creationId="{52AD35C7-F8B1-9E6D-B738-1E34D1D94284}"/>
          </ac:picMkLst>
        </pc:picChg>
        <pc:picChg chg="mod">
          <ac:chgData name="Kyaw Linn Maung" userId="c3a7725e-8f06-4d6a-8804-3250dc441810" providerId="ADAL" clId="{C2B0CCDF-3B37-478F-BB69-8D89A0798568}" dt="2024-07-26T10:20:18.382" v="23" actId="208"/>
          <ac:picMkLst>
            <pc:docMk/>
            <pc:sldMk cId="3401534732" sldId="264"/>
            <ac:picMk id="4" creationId="{84AAF819-0878-6C21-34EA-A6DE7554AD1F}"/>
          </ac:picMkLst>
        </pc:picChg>
      </pc:sldChg>
      <pc:sldChg chg="addSp modSp mod">
        <pc:chgData name="Kyaw Linn Maung" userId="c3a7725e-8f06-4d6a-8804-3250dc441810" providerId="ADAL" clId="{C2B0CCDF-3B37-478F-BB69-8D89A0798568}" dt="2024-07-28T11:42:25.955" v="113" actId="1076"/>
        <pc:sldMkLst>
          <pc:docMk/>
          <pc:sldMk cId="1779675796" sldId="265"/>
        </pc:sldMkLst>
        <pc:picChg chg="add mod">
          <ac:chgData name="Kyaw Linn Maung" userId="c3a7725e-8f06-4d6a-8804-3250dc441810" providerId="ADAL" clId="{C2B0CCDF-3B37-478F-BB69-8D89A0798568}" dt="2024-07-28T11:42:25.955" v="113" actId="1076"/>
          <ac:picMkLst>
            <pc:docMk/>
            <pc:sldMk cId="1779675796" sldId="265"/>
            <ac:picMk id="3" creationId="{F6200A83-9B5A-A00F-EFB5-7EA979F26A87}"/>
          </ac:picMkLst>
        </pc:picChg>
      </pc:sldChg>
      <pc:sldChg chg="addSp modSp mod">
        <pc:chgData name="Kyaw Linn Maung" userId="c3a7725e-8f06-4d6a-8804-3250dc441810" providerId="ADAL" clId="{C2B0CCDF-3B37-478F-BB69-8D89A0798568}" dt="2024-07-28T11:42:45.867" v="118" actId="1076"/>
        <pc:sldMkLst>
          <pc:docMk/>
          <pc:sldMk cId="2340141857" sldId="266"/>
        </pc:sldMkLst>
        <pc:picChg chg="add mod">
          <ac:chgData name="Kyaw Linn Maung" userId="c3a7725e-8f06-4d6a-8804-3250dc441810" providerId="ADAL" clId="{C2B0CCDF-3B37-478F-BB69-8D89A0798568}" dt="2024-07-28T11:42:35.783" v="115" actId="1076"/>
          <ac:picMkLst>
            <pc:docMk/>
            <pc:sldMk cId="2340141857" sldId="266"/>
            <ac:picMk id="3" creationId="{69FF7F62-DE4E-EF0A-6056-0DA4314BADEA}"/>
          </ac:picMkLst>
        </pc:picChg>
        <pc:picChg chg="mod">
          <ac:chgData name="Kyaw Linn Maung" userId="c3a7725e-8f06-4d6a-8804-3250dc441810" providerId="ADAL" clId="{C2B0CCDF-3B37-478F-BB69-8D89A0798568}" dt="2024-07-28T11:42:45.867" v="118" actId="1076"/>
          <ac:picMkLst>
            <pc:docMk/>
            <pc:sldMk cId="2340141857" sldId="266"/>
            <ac:picMk id="4" creationId="{7D214F8C-518F-0AB6-52E2-BB64A33F2A73}"/>
          </ac:picMkLst>
        </pc:picChg>
      </pc:sldChg>
      <pc:sldChg chg="addSp modSp mod">
        <pc:chgData name="Kyaw Linn Maung" userId="c3a7725e-8f06-4d6a-8804-3250dc441810" providerId="ADAL" clId="{C2B0CCDF-3B37-478F-BB69-8D89A0798568}" dt="2024-07-28T11:42:54.900" v="120" actId="1076"/>
        <pc:sldMkLst>
          <pc:docMk/>
          <pc:sldMk cId="4109345434" sldId="267"/>
        </pc:sldMkLst>
        <pc:spChg chg="mod">
          <ac:chgData name="Kyaw Linn Maung" userId="c3a7725e-8f06-4d6a-8804-3250dc441810" providerId="ADAL" clId="{C2B0CCDF-3B37-478F-BB69-8D89A0798568}" dt="2024-07-26T10:21:43.772" v="94" actId="20577"/>
          <ac:spMkLst>
            <pc:docMk/>
            <pc:sldMk cId="4109345434" sldId="267"/>
            <ac:spMk id="2" creationId="{8691F454-60DA-313E-53ED-A42E22D4C8D2}"/>
          </ac:spMkLst>
        </pc:spChg>
        <pc:picChg chg="add mod">
          <ac:chgData name="Kyaw Linn Maung" userId="c3a7725e-8f06-4d6a-8804-3250dc441810" providerId="ADAL" clId="{C2B0CCDF-3B37-478F-BB69-8D89A0798568}" dt="2024-07-28T11:42:54.900" v="120" actId="1076"/>
          <ac:picMkLst>
            <pc:docMk/>
            <pc:sldMk cId="4109345434" sldId="267"/>
            <ac:picMk id="3" creationId="{1CDCB321-FB0B-6528-1A96-4339C3C3788C}"/>
          </ac:picMkLst>
        </pc:picChg>
        <pc:picChg chg="mod">
          <ac:chgData name="Kyaw Linn Maung" userId="c3a7725e-8f06-4d6a-8804-3250dc441810" providerId="ADAL" clId="{C2B0CCDF-3B37-478F-BB69-8D89A0798568}" dt="2024-07-26T10:21:51.122" v="96" actId="208"/>
          <ac:picMkLst>
            <pc:docMk/>
            <pc:sldMk cId="4109345434" sldId="267"/>
            <ac:picMk id="5" creationId="{CCDDDF74-1B27-2A1D-1374-C446AFE7100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6036A-CB33-7A69-5440-DBEEF73DF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ED90B-0013-C5A8-1D54-B8D45D78D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6C0BC-2D88-EA6C-EA3A-DDB226A77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A459-4FF1-4014-BE94-7F4BCA88D18D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32216-AFF5-DC44-2C7B-C033E5E11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71B30-6766-119E-62CB-1CD87C461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3E70-6AE4-4A5D-A4E7-667E5DBF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6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3398A-6D8E-1213-5EFB-2EE2D172E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EB6F81-1A80-44DA-7A9D-5712EB1F1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12607-D531-BBC5-E7AC-2944E7336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A459-4FF1-4014-BE94-7F4BCA88D18D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E1B1A-0270-5139-3F57-AE6ED08F0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95632-9667-E13A-4DEA-03C535E92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3E70-6AE4-4A5D-A4E7-667E5DBF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20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5D7266-4A24-5C7B-6FD6-E0EE186B40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19F8E1-E742-89EF-D849-06F6E652B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E0558-3E9E-D819-4AB1-DA6305EC4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A459-4FF1-4014-BE94-7F4BCA88D18D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C99FB-5546-71D5-7BC5-D0D5D2F9E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B77A9-CA89-804E-A4BE-8EFFA00A1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3E70-6AE4-4A5D-A4E7-667E5DBF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2FA7B-A358-DF4D-06B2-EA91BE471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493CA-890D-9C4A-D39D-154DE55D2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7E4C5-DDF6-0962-706E-751B39368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A459-4FF1-4014-BE94-7F4BCA88D18D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6679D-6643-BB92-BE38-4DFA88439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49951-CFA7-0A1F-0FD2-DFCC31718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3E70-6AE4-4A5D-A4E7-667E5DBF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EE5FF-F2EE-A3D5-7083-83310509D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333F9-3288-99ED-37C5-8BAE26703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522E6-B345-2C5D-23DB-57823D79F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A459-4FF1-4014-BE94-7F4BCA88D18D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574E2-EDF1-334B-6E24-6C7659D97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475B9-C47F-0396-8405-C241BAEF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3E70-6AE4-4A5D-A4E7-667E5DBF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6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E3B9-FD44-067E-6218-08B6ABDF4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EA15D-6AD8-E60D-F1E1-260BE370A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577AD-1579-8A03-046D-258D37BF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CF906-AC86-120F-F3EA-D52A83C38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A459-4FF1-4014-BE94-7F4BCA88D18D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D98F2-1342-723B-35F2-3375568EC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97C9BF-EFA3-9EA5-C678-4A05CCB92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3E70-6AE4-4A5D-A4E7-667E5DBF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9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033FF-2DFA-984B-B81D-8A60BCF24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74C0E-C812-DC5F-C96D-5819C3901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8C257-659F-BE55-92CB-B1A04C8AC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3BFB78-2EDF-374F-7462-22E03617C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F545D6-424A-AF90-9C3D-7E27FA26C2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14BE2E-5E45-0188-B14C-7A966A48E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A459-4FF1-4014-BE94-7F4BCA88D18D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844306-C552-A96C-3AEC-5486D0302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CBEBF3-8C5D-E654-18EF-56180C62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3E70-6AE4-4A5D-A4E7-667E5DBF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0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0BE9A-FC48-147C-CAC2-C975046D3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69C1C3-7A57-913B-A0C1-7234DDAAE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A459-4FF1-4014-BE94-7F4BCA88D18D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E2F873-90C2-17C4-085C-75FF4CBA9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C3ECD-65BD-8C9D-BB8F-34F9CC677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3E70-6AE4-4A5D-A4E7-667E5DBF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00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C2078F-DEF5-68E4-3B34-CD46F079D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A459-4FF1-4014-BE94-7F4BCA88D18D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4BD5CB-78D4-9CDF-7C5C-9C9AA4485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A20906-7246-A556-DFA1-9426229EE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3E70-6AE4-4A5D-A4E7-667E5DBF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5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FA5B4-6202-AA61-F294-7E6D38576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8B5F9-6D33-E1F6-21B6-088BEAC8A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A911B-731D-5384-99A8-0FCA2D10A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DE693-E780-0BF3-9D16-853D5B3D4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A459-4FF1-4014-BE94-7F4BCA88D18D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DC43B-DCB0-5FB7-006B-1C2D16061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56B0E-BA73-6789-123C-43E997879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3E70-6AE4-4A5D-A4E7-667E5DBF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16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0C42-65E3-6D81-4AE2-3BE2DFFE1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F7CB32-BAB6-7C20-9238-7AA81E05E3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DAE36-42B7-5723-306C-26F67A183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127B05-98C8-1FE2-5380-E1F04BD4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A459-4FF1-4014-BE94-7F4BCA88D18D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8FF6C-3488-04B6-7A63-9A45539F4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59B0AD-9F2A-82D2-77CB-3A9ACE0D5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3E70-6AE4-4A5D-A4E7-667E5DBF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9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C2FEF3-6FB4-13F8-1FC6-3F1DA7BE0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70047-2374-77E8-C4BD-FD7A9E0E0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C9E87-A76E-69A5-0A39-7B4C77E3D5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6CA459-4FF1-4014-BE94-7F4BCA88D18D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6D58B-FBBD-1D05-6F33-6ABB8A8E6F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66E30-2F22-B81C-2D98-A041F75FC8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733E70-6AE4-4A5D-A4E7-667E5DBF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6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8EDE-E440-AB18-3614-AA63F78629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4A116B-98B3-6C9D-E8BB-35D4883EC8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04F2DA-3768-BA4C-070B-5085990D5B9A}"/>
              </a:ext>
            </a:extLst>
          </p:cNvPr>
          <p:cNvSpPr txBox="1"/>
          <p:nvPr/>
        </p:nvSpPr>
        <p:spPr>
          <a:xfrm>
            <a:off x="223520" y="0"/>
            <a:ext cx="1174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 Up </a:t>
            </a:r>
            <a:r>
              <a:rPr lang="en-US" dirty="0" err="1"/>
              <a:t>လုပ်ပြီးပါက</a:t>
            </a:r>
            <a:r>
              <a:rPr lang="en-US" dirty="0"/>
              <a:t> </a:t>
            </a:r>
            <a:r>
              <a:rPr lang="en-US" dirty="0" err="1"/>
              <a:t>စာမေးပွဲဖြေရန</a:t>
            </a:r>
            <a:r>
              <a:rPr lang="en-US" dirty="0"/>
              <a:t>် Course page </a:t>
            </a:r>
            <a:r>
              <a:rPr lang="en-US" dirty="0" err="1"/>
              <a:t>ကိုသွားပ</a:t>
            </a:r>
            <a:r>
              <a:rPr lang="en-US" dirty="0"/>
              <a:t>ါ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Course Page </a:t>
            </a:r>
            <a:r>
              <a:rPr lang="en-US" dirty="0" err="1"/>
              <a:t>ကိုရောက်ပါက</a:t>
            </a:r>
            <a:r>
              <a:rPr lang="en-US" dirty="0"/>
              <a:t> </a:t>
            </a:r>
            <a:r>
              <a:rPr lang="en-US" dirty="0" err="1"/>
              <a:t>အောက်ပါတိုင်းမ</a:t>
            </a:r>
            <a:r>
              <a:rPr lang="en-US" dirty="0"/>
              <a:t>ျှ</a:t>
            </a:r>
            <a:r>
              <a:rPr lang="en-US" dirty="0" err="1"/>
              <a:t>ား</a:t>
            </a:r>
            <a:r>
              <a:rPr lang="en-US" dirty="0"/>
              <a:t> </a:t>
            </a:r>
            <a:r>
              <a:rPr lang="en-US" dirty="0" err="1"/>
              <a:t>ပြထားသော</a:t>
            </a:r>
            <a:r>
              <a:rPr lang="en-US" dirty="0"/>
              <a:t> Pre-test </a:t>
            </a:r>
            <a:r>
              <a:rPr lang="en-US" dirty="0" err="1"/>
              <a:t>ကို</a:t>
            </a:r>
            <a:r>
              <a:rPr lang="en-US" dirty="0"/>
              <a:t> Click </a:t>
            </a:r>
            <a:r>
              <a:rPr lang="en-US" dirty="0" err="1"/>
              <a:t>နှိပ်ပ</a:t>
            </a:r>
            <a:r>
              <a:rPr lang="en-US" dirty="0"/>
              <a:t>ါ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F2BF6F-19A7-E8A2-8F6C-C9C5552CB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96" y="877196"/>
            <a:ext cx="10971784" cy="578794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CB5AC1-73FD-4943-46C9-AC76E34C9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5993" y="50430"/>
            <a:ext cx="773774" cy="77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70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1CB04A-C247-F788-E2D9-2C5A62B56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117600"/>
            <a:ext cx="11074400" cy="5463298"/>
          </a:xfrm>
          <a:prstGeom prst="rect">
            <a:avLst/>
          </a:prstGeom>
          <a:ln>
            <a:solidFill>
              <a:srgbClr val="77506E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0AFAA0-30A4-BECE-2444-75D7020575AF}"/>
              </a:ext>
            </a:extLst>
          </p:cNvPr>
          <p:cNvSpPr txBox="1"/>
          <p:nvPr/>
        </p:nvSpPr>
        <p:spPr>
          <a:xfrm>
            <a:off x="304800" y="101251"/>
            <a:ext cx="1132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Course Page </a:t>
            </a:r>
            <a:r>
              <a:rPr lang="en-US" dirty="0" err="1"/>
              <a:t>ကိုရောက်ပါက</a:t>
            </a:r>
            <a:r>
              <a:rPr lang="en-US" dirty="0"/>
              <a:t> Pre-test </a:t>
            </a:r>
            <a:r>
              <a:rPr lang="en-US" dirty="0" err="1"/>
              <a:t>ဖြေဆိုရန</a:t>
            </a:r>
            <a:r>
              <a:rPr lang="en-US" dirty="0"/>
              <a:t>် Course </a:t>
            </a:r>
            <a:r>
              <a:rPr lang="en-US" dirty="0" err="1"/>
              <a:t>အား</a:t>
            </a:r>
            <a:r>
              <a:rPr lang="en-US" dirty="0"/>
              <a:t> enrolled </a:t>
            </a:r>
            <a:r>
              <a:rPr lang="en-US" dirty="0" err="1"/>
              <a:t>လုပ်ရန်လိုအပ်ပါမည</a:t>
            </a:r>
            <a:r>
              <a:rPr lang="en-US" dirty="0"/>
              <a:t>်။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Enrolled </a:t>
            </a:r>
            <a:r>
              <a:rPr lang="en-US" dirty="0" err="1"/>
              <a:t>လုပ်ရန်အတွက</a:t>
            </a:r>
            <a:r>
              <a:rPr lang="en-US" dirty="0"/>
              <a:t>် Apply your Coupon button </a:t>
            </a:r>
            <a:r>
              <a:rPr lang="en-US" dirty="0" err="1"/>
              <a:t>အား</a:t>
            </a:r>
            <a:r>
              <a:rPr lang="en-US" dirty="0"/>
              <a:t> </a:t>
            </a:r>
            <a:r>
              <a:rPr lang="en-US" dirty="0" err="1"/>
              <a:t>နှိပ်ရန</a:t>
            </a:r>
            <a:r>
              <a:rPr lang="en-US" dirty="0"/>
              <a:t>်။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D9EFEA-EAE5-D551-47CD-0825C5166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313" y="101251"/>
            <a:ext cx="773774" cy="77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39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91F454-60DA-313E-53ED-A42E22D4C8D2}"/>
              </a:ext>
            </a:extLst>
          </p:cNvPr>
          <p:cNvSpPr txBox="1"/>
          <p:nvPr/>
        </p:nvSpPr>
        <p:spPr>
          <a:xfrm>
            <a:off x="228600" y="246888"/>
            <a:ext cx="11567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Apply Coupon </a:t>
            </a:r>
            <a:r>
              <a:rPr lang="en-US" dirty="0" err="1"/>
              <a:t>ကိုနှိပ်ပါက</a:t>
            </a:r>
            <a:r>
              <a:rPr lang="en-US" dirty="0"/>
              <a:t> View Cart </a:t>
            </a:r>
            <a:r>
              <a:rPr lang="en-US" dirty="0" err="1"/>
              <a:t>ပေ</a:t>
            </a:r>
            <a:r>
              <a:rPr lang="en-US" dirty="0"/>
              <a:t>ါ်</a:t>
            </a:r>
            <a:r>
              <a:rPr lang="en-US" dirty="0" err="1"/>
              <a:t>လာပါမည</a:t>
            </a:r>
            <a:r>
              <a:rPr lang="en-US" dirty="0"/>
              <a:t>်။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View Cart </a:t>
            </a:r>
            <a:r>
              <a:rPr lang="en-US" dirty="0" err="1"/>
              <a:t>အားထပ</a:t>
            </a:r>
            <a:r>
              <a:rPr lang="en-US" dirty="0"/>
              <a:t>်၍ </a:t>
            </a:r>
            <a:r>
              <a:rPr lang="en-US" dirty="0" err="1"/>
              <a:t>နှိပ်ပ</a:t>
            </a:r>
            <a:r>
              <a:rPr lang="en-US" dirty="0"/>
              <a:t>ါ။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E47BC0-19DD-2D53-6520-558E2FFE0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169415"/>
            <a:ext cx="11226800" cy="50874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E53B23-9EF1-55A7-E59C-92BA30330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4233" y="116883"/>
            <a:ext cx="773774" cy="77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81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91F454-60DA-313E-53ED-A42E22D4C8D2}"/>
              </a:ext>
            </a:extLst>
          </p:cNvPr>
          <p:cNvSpPr txBox="1"/>
          <p:nvPr/>
        </p:nvSpPr>
        <p:spPr>
          <a:xfrm>
            <a:off x="228600" y="246888"/>
            <a:ext cx="11567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View Cart </a:t>
            </a:r>
            <a:r>
              <a:rPr lang="en-US" dirty="0" err="1"/>
              <a:t>နှိပ်ပြီးပါက</a:t>
            </a:r>
            <a:r>
              <a:rPr lang="en-US" dirty="0"/>
              <a:t> Order Confirm Page </a:t>
            </a:r>
            <a:r>
              <a:rPr lang="en-US" dirty="0" err="1"/>
              <a:t>ကိုရောက်ရှိသွားမည်ဖြစ်ပါသည</a:t>
            </a:r>
            <a:r>
              <a:rPr lang="en-US" dirty="0"/>
              <a:t>်။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Order Confirm Page </a:t>
            </a:r>
            <a:r>
              <a:rPr lang="en-US" dirty="0" err="1"/>
              <a:t>ကိုရောက်ပါက</a:t>
            </a:r>
            <a:r>
              <a:rPr lang="en-US" dirty="0"/>
              <a:t> </a:t>
            </a:r>
            <a:r>
              <a:rPr lang="en-US" dirty="0" err="1"/>
              <a:t>ဝိုင်းပြထားသော</a:t>
            </a:r>
            <a:r>
              <a:rPr lang="en-US" dirty="0"/>
              <a:t> Box </a:t>
            </a:r>
            <a:r>
              <a:rPr lang="en-US" dirty="0" err="1"/>
              <a:t>အတွင်း</a:t>
            </a:r>
            <a:r>
              <a:rPr lang="en-US" dirty="0"/>
              <a:t> Coupon code </a:t>
            </a:r>
            <a:r>
              <a:rPr lang="en-US" dirty="0" err="1"/>
              <a:t>အားထည</a:t>
            </a:r>
            <a:r>
              <a:rPr lang="en-US" dirty="0"/>
              <a:t>့်၍ Apply </a:t>
            </a:r>
            <a:r>
              <a:rPr lang="en-US" dirty="0" err="1"/>
              <a:t>နှိပ်ပ</a:t>
            </a:r>
            <a:r>
              <a:rPr lang="en-US" dirty="0"/>
              <a:t>ါ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7C2BEB-9712-FA0D-BDD4-1391AC5C7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84018"/>
            <a:ext cx="11691620" cy="53270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22742E-7D9E-96D3-06E9-2B5CA744B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9626" y="116883"/>
            <a:ext cx="773774" cy="77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37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91F454-60DA-313E-53ED-A42E22D4C8D2}"/>
              </a:ext>
            </a:extLst>
          </p:cNvPr>
          <p:cNvSpPr txBox="1"/>
          <p:nvPr/>
        </p:nvSpPr>
        <p:spPr>
          <a:xfrm>
            <a:off x="228600" y="246888"/>
            <a:ext cx="11567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Coupon apply </a:t>
            </a:r>
            <a:r>
              <a:rPr lang="en-US" dirty="0" err="1"/>
              <a:t>နှိပ်ပီးပါက</a:t>
            </a:r>
            <a:r>
              <a:rPr lang="en-US" dirty="0"/>
              <a:t> checkout button </a:t>
            </a:r>
            <a:r>
              <a:rPr lang="en-US" dirty="0" err="1"/>
              <a:t>အားထပ်နှိပ်ပ</a:t>
            </a:r>
            <a:r>
              <a:rPr lang="en-US" dirty="0"/>
              <a:t>ါ။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AAF819-0878-6C21-34EA-A6DE7554A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1282166"/>
            <a:ext cx="11480800" cy="53289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AD35C7-F8B1-9E6D-B738-1E34D1D94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3746" y="172857"/>
            <a:ext cx="773774" cy="77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34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91F454-60DA-313E-53ED-A42E22D4C8D2}"/>
              </a:ext>
            </a:extLst>
          </p:cNvPr>
          <p:cNvSpPr txBox="1"/>
          <p:nvPr/>
        </p:nvSpPr>
        <p:spPr>
          <a:xfrm>
            <a:off x="228600" y="246888"/>
            <a:ext cx="11567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 out button </a:t>
            </a:r>
            <a:r>
              <a:rPr lang="en-US" dirty="0" err="1"/>
              <a:t>နှိပ်ပြီးပ</a:t>
            </a:r>
            <a:r>
              <a:rPr lang="en-US" dirty="0"/>
              <a:t>ါ က Billing information </a:t>
            </a:r>
            <a:r>
              <a:rPr lang="en-US" dirty="0" err="1"/>
              <a:t>ထည</a:t>
            </a:r>
            <a:r>
              <a:rPr lang="en-US" dirty="0"/>
              <a:t>့်</a:t>
            </a:r>
            <a:r>
              <a:rPr lang="en-US" dirty="0" err="1"/>
              <a:t>ပီး</a:t>
            </a:r>
            <a:r>
              <a:rPr lang="en-US" dirty="0"/>
              <a:t> Save Address </a:t>
            </a:r>
            <a:r>
              <a:rPr lang="en-US" dirty="0" err="1"/>
              <a:t>ကို</a:t>
            </a:r>
            <a:r>
              <a:rPr lang="en-US" dirty="0"/>
              <a:t> </a:t>
            </a:r>
            <a:r>
              <a:rPr lang="en-US" dirty="0" err="1"/>
              <a:t>နှိပ်ပ</a:t>
            </a:r>
            <a:r>
              <a:rPr lang="en-US" dirty="0"/>
              <a:t>ါ။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E03045-2CB3-9719-CCAB-2C4A30696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20" y="1198880"/>
            <a:ext cx="10861040" cy="552949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200A83-9B5A-A00F-EFB5-7EA979F26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9626" y="131214"/>
            <a:ext cx="773774" cy="77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75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91F454-60DA-313E-53ED-A42E22D4C8D2}"/>
              </a:ext>
            </a:extLst>
          </p:cNvPr>
          <p:cNvSpPr txBox="1"/>
          <p:nvPr/>
        </p:nvSpPr>
        <p:spPr>
          <a:xfrm>
            <a:off x="228600" y="246888"/>
            <a:ext cx="11567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Save Address </a:t>
            </a:r>
            <a:r>
              <a:rPr lang="en-US" dirty="0" err="1"/>
              <a:t>နှိပ်ပြီးပါက</a:t>
            </a:r>
            <a:r>
              <a:rPr lang="en-US" dirty="0"/>
              <a:t> Confirm Order </a:t>
            </a:r>
            <a:r>
              <a:rPr lang="en-US" dirty="0" err="1"/>
              <a:t>ကိုနှိပ်ပ</a:t>
            </a:r>
            <a:r>
              <a:rPr lang="en-US" dirty="0"/>
              <a:t>ါ။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214F8C-518F-0AB6-52E2-BB64A33F2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06" y="1296485"/>
            <a:ext cx="10190480" cy="50367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FF7F62-DE4E-EF0A-6056-0DA4314BA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1986" y="139150"/>
            <a:ext cx="773774" cy="77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41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91F454-60DA-313E-53ED-A42E22D4C8D2}"/>
              </a:ext>
            </a:extLst>
          </p:cNvPr>
          <p:cNvSpPr txBox="1"/>
          <p:nvPr/>
        </p:nvSpPr>
        <p:spPr>
          <a:xfrm>
            <a:off x="228600" y="246888"/>
            <a:ext cx="11567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Confirm order </a:t>
            </a:r>
            <a:r>
              <a:rPr lang="en-US" dirty="0" err="1"/>
              <a:t>နှိပ်ပြီးပ</a:t>
            </a:r>
            <a:r>
              <a:rPr lang="en-US" dirty="0"/>
              <a:t>ါ က Course Page </a:t>
            </a:r>
            <a:r>
              <a:rPr lang="en-US" dirty="0" err="1"/>
              <a:t>ကို</a:t>
            </a:r>
            <a:r>
              <a:rPr lang="en-US" dirty="0"/>
              <a:t> </a:t>
            </a:r>
            <a:r>
              <a:rPr lang="en-US" dirty="0" err="1"/>
              <a:t>သွားရန</a:t>
            </a:r>
            <a:r>
              <a:rPr lang="en-US" dirty="0"/>
              <a:t>်။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Course Page </a:t>
            </a:r>
            <a:r>
              <a:rPr lang="en-US" dirty="0" err="1"/>
              <a:t>ကိုရောက်လျင</a:t>
            </a:r>
            <a:r>
              <a:rPr lang="en-US" dirty="0"/>
              <a:t>်  Start Now </a:t>
            </a:r>
            <a:r>
              <a:rPr lang="my-MM" dirty="0"/>
              <a:t>ကိုနှိပ်၍ စတင်ဖြေဆိုနိုင်မည်ဖြစ်ပါသည်။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DDDF74-1B27-2A1D-1374-C446AFE71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60" y="1310639"/>
            <a:ext cx="10962640" cy="50525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DCB321-FB0B-6528-1A96-4339C3C37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1986" y="181885"/>
            <a:ext cx="773774" cy="77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45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378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Htet Lin Paing</dc:creator>
  <cp:lastModifiedBy>Kyaw Linn Maung</cp:lastModifiedBy>
  <cp:revision>2</cp:revision>
  <dcterms:created xsi:type="dcterms:W3CDTF">2024-07-26T09:02:50Z</dcterms:created>
  <dcterms:modified xsi:type="dcterms:W3CDTF">2024-07-28T11:43:02Z</dcterms:modified>
</cp:coreProperties>
</file>