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aw Linn Maung" userId="c3a7725e-8f06-4d6a-8804-3250dc441810" providerId="ADAL" clId="{BBD889E8-859D-4A85-8F58-1A0D779CA674}"/>
    <pc:docChg chg="custSel addSld delSld modSld sldOrd">
      <pc:chgData name="Kyaw Linn Maung" userId="c3a7725e-8f06-4d6a-8804-3250dc441810" providerId="ADAL" clId="{BBD889E8-859D-4A85-8F58-1A0D779CA674}" dt="2024-07-28T11:39:26.049" v="1617" actId="20577"/>
      <pc:docMkLst>
        <pc:docMk/>
      </pc:docMkLst>
      <pc:sldChg chg="addSp delSp modSp mod">
        <pc:chgData name="Kyaw Linn Maung" userId="c3a7725e-8f06-4d6a-8804-3250dc441810" providerId="ADAL" clId="{BBD889E8-859D-4A85-8F58-1A0D779CA674}" dt="2024-07-28T11:38:00.899" v="1598" actId="20577"/>
        <pc:sldMkLst>
          <pc:docMk/>
          <pc:sldMk cId="2767127672" sldId="260"/>
        </pc:sldMkLst>
        <pc:spChg chg="mod">
          <ac:chgData name="Kyaw Linn Maung" userId="c3a7725e-8f06-4d6a-8804-3250dc441810" providerId="ADAL" clId="{BBD889E8-859D-4A85-8F58-1A0D779CA674}" dt="2024-07-28T11:38:00.899" v="1598" actId="20577"/>
          <ac:spMkLst>
            <pc:docMk/>
            <pc:sldMk cId="2767127672" sldId="260"/>
            <ac:spMk id="6" creationId="{05BE85A5-2C39-DED1-B07F-2FE35740103A}"/>
          </ac:spMkLst>
        </pc:spChg>
        <pc:picChg chg="del">
          <ac:chgData name="Kyaw Linn Maung" userId="c3a7725e-8f06-4d6a-8804-3250dc441810" providerId="ADAL" clId="{BBD889E8-859D-4A85-8F58-1A0D779CA674}" dt="2024-07-28T11:37:14.731" v="1512" actId="478"/>
          <ac:picMkLst>
            <pc:docMk/>
            <pc:sldMk cId="2767127672" sldId="260"/>
            <ac:picMk id="3" creationId="{92E98284-7AFC-A855-32F6-2C0622E6F6AE}"/>
          </ac:picMkLst>
        </pc:picChg>
        <pc:picChg chg="add mod">
          <ac:chgData name="Kyaw Linn Maung" userId="c3a7725e-8f06-4d6a-8804-3250dc441810" providerId="ADAL" clId="{BBD889E8-859D-4A85-8F58-1A0D779CA674}" dt="2024-07-28T11:37:25.386" v="1516" actId="208"/>
          <ac:picMkLst>
            <pc:docMk/>
            <pc:sldMk cId="2767127672" sldId="260"/>
            <ac:picMk id="7" creationId="{76DD52F3-D001-1DAD-E843-A8AB4141B841}"/>
          </ac:picMkLst>
        </pc:picChg>
      </pc:sldChg>
      <pc:sldChg chg="addSp delSp modSp mod">
        <pc:chgData name="Kyaw Linn Maung" userId="c3a7725e-8f06-4d6a-8804-3250dc441810" providerId="ADAL" clId="{BBD889E8-859D-4A85-8F58-1A0D779CA674}" dt="2024-07-28T11:39:26.049" v="1617" actId="20577"/>
        <pc:sldMkLst>
          <pc:docMk/>
          <pc:sldMk cId="2353403965" sldId="261"/>
        </pc:sldMkLst>
        <pc:spChg chg="mod">
          <ac:chgData name="Kyaw Linn Maung" userId="c3a7725e-8f06-4d6a-8804-3250dc441810" providerId="ADAL" clId="{BBD889E8-859D-4A85-8F58-1A0D779CA674}" dt="2024-07-28T11:39:26.049" v="1617" actId="20577"/>
          <ac:spMkLst>
            <pc:docMk/>
            <pc:sldMk cId="2353403965" sldId="261"/>
            <ac:spMk id="6" creationId="{05BE85A5-2C39-DED1-B07F-2FE35740103A}"/>
          </ac:spMkLst>
        </pc:spChg>
        <pc:picChg chg="del">
          <ac:chgData name="Kyaw Linn Maung" userId="c3a7725e-8f06-4d6a-8804-3250dc441810" providerId="ADAL" clId="{BBD889E8-859D-4A85-8F58-1A0D779CA674}" dt="2024-07-28T11:39:06.525" v="1599" actId="478"/>
          <ac:picMkLst>
            <pc:docMk/>
            <pc:sldMk cId="2353403965" sldId="261"/>
            <ac:picMk id="4" creationId="{F6680B99-922E-B4B8-4861-734EF0425FDE}"/>
          </ac:picMkLst>
        </pc:picChg>
        <pc:picChg chg="add mod">
          <ac:chgData name="Kyaw Linn Maung" userId="c3a7725e-8f06-4d6a-8804-3250dc441810" providerId="ADAL" clId="{BBD889E8-859D-4A85-8F58-1A0D779CA674}" dt="2024-07-28T11:39:14.523" v="1603" actId="208"/>
          <ac:picMkLst>
            <pc:docMk/>
            <pc:sldMk cId="2353403965" sldId="261"/>
            <ac:picMk id="7" creationId="{0616D1DA-C4B2-48F5-6463-A2968D64FD73}"/>
          </ac:picMkLst>
        </pc:picChg>
      </pc:sldChg>
      <pc:sldChg chg="modSp mod">
        <pc:chgData name="Kyaw Linn Maung" userId="c3a7725e-8f06-4d6a-8804-3250dc441810" providerId="ADAL" clId="{BBD889E8-859D-4A85-8F58-1A0D779CA674}" dt="2024-07-26T09:04:31.661" v="296" actId="20577"/>
        <pc:sldMkLst>
          <pc:docMk/>
          <pc:sldMk cId="444269379" sldId="262"/>
        </pc:sldMkLst>
        <pc:spChg chg="mod">
          <ac:chgData name="Kyaw Linn Maung" userId="c3a7725e-8f06-4d6a-8804-3250dc441810" providerId="ADAL" clId="{BBD889E8-859D-4A85-8F58-1A0D779CA674}" dt="2024-07-26T09:04:31.661" v="296" actId="20577"/>
          <ac:spMkLst>
            <pc:docMk/>
            <pc:sldMk cId="444269379" sldId="262"/>
            <ac:spMk id="6" creationId="{05BE85A5-2C39-DED1-B07F-2FE35740103A}"/>
          </ac:spMkLst>
        </pc:spChg>
      </pc:sldChg>
      <pc:sldChg chg="modSp mod">
        <pc:chgData name="Kyaw Linn Maung" userId="c3a7725e-8f06-4d6a-8804-3250dc441810" providerId="ADAL" clId="{BBD889E8-859D-4A85-8F58-1A0D779CA674}" dt="2024-07-26T10:16:00.733" v="1404" actId="20577"/>
        <pc:sldMkLst>
          <pc:docMk/>
          <pc:sldMk cId="3350600290" sldId="263"/>
        </pc:sldMkLst>
        <pc:spChg chg="mod">
          <ac:chgData name="Kyaw Linn Maung" userId="c3a7725e-8f06-4d6a-8804-3250dc441810" providerId="ADAL" clId="{BBD889E8-859D-4A85-8F58-1A0D779CA674}" dt="2024-07-26T10:16:00.733" v="1404" actId="20577"/>
          <ac:spMkLst>
            <pc:docMk/>
            <pc:sldMk cId="3350600290" sldId="263"/>
            <ac:spMk id="6" creationId="{05BE85A5-2C39-DED1-B07F-2FE35740103A}"/>
          </ac:spMkLst>
        </pc:spChg>
      </pc:sldChg>
      <pc:sldChg chg="addSp delSp modSp add mod">
        <pc:chgData name="Kyaw Linn Maung" userId="c3a7725e-8f06-4d6a-8804-3250dc441810" providerId="ADAL" clId="{BBD889E8-859D-4A85-8F58-1A0D779CA674}" dt="2024-07-26T10:17:18.068" v="1473" actId="20577"/>
        <pc:sldMkLst>
          <pc:docMk/>
          <pc:sldMk cId="902692746" sldId="264"/>
        </pc:sldMkLst>
        <pc:spChg chg="mod">
          <ac:chgData name="Kyaw Linn Maung" userId="c3a7725e-8f06-4d6a-8804-3250dc441810" providerId="ADAL" clId="{BBD889E8-859D-4A85-8F58-1A0D779CA674}" dt="2024-07-26T10:17:18.068" v="1473" actId="20577"/>
          <ac:spMkLst>
            <pc:docMk/>
            <pc:sldMk cId="902692746" sldId="264"/>
            <ac:spMk id="6" creationId="{05BE85A5-2C39-DED1-B07F-2FE35740103A}"/>
          </ac:spMkLst>
        </pc:spChg>
        <pc:picChg chg="add mod modCrop">
          <ac:chgData name="Kyaw Linn Maung" userId="c3a7725e-8f06-4d6a-8804-3250dc441810" providerId="ADAL" clId="{BBD889E8-859D-4A85-8F58-1A0D779CA674}" dt="2024-07-26T09:08:16.910" v="305" actId="208"/>
          <ac:picMkLst>
            <pc:docMk/>
            <pc:sldMk cId="902692746" sldId="264"/>
            <ac:picMk id="3" creationId="{C73C86C3-9168-0A7D-243B-333BE67438CD}"/>
          </ac:picMkLst>
        </pc:picChg>
        <pc:picChg chg="del">
          <ac:chgData name="Kyaw Linn Maung" userId="c3a7725e-8f06-4d6a-8804-3250dc441810" providerId="ADAL" clId="{BBD889E8-859D-4A85-8F58-1A0D779CA674}" dt="2024-07-26T09:07:50.683" v="298" actId="478"/>
          <ac:picMkLst>
            <pc:docMk/>
            <pc:sldMk cId="902692746" sldId="264"/>
            <ac:picMk id="4" creationId="{42A01C80-6428-100E-34F8-B65E2ADBF973}"/>
          </ac:picMkLst>
        </pc:picChg>
      </pc:sldChg>
      <pc:sldChg chg="addSp delSp modSp add mod">
        <pc:chgData name="Kyaw Linn Maung" userId="c3a7725e-8f06-4d6a-8804-3250dc441810" providerId="ADAL" clId="{BBD889E8-859D-4A85-8F58-1A0D779CA674}" dt="2024-07-26T09:19:13.295" v="858" actId="20577"/>
        <pc:sldMkLst>
          <pc:docMk/>
          <pc:sldMk cId="2327224748" sldId="265"/>
        </pc:sldMkLst>
        <pc:spChg chg="mod">
          <ac:chgData name="Kyaw Linn Maung" userId="c3a7725e-8f06-4d6a-8804-3250dc441810" providerId="ADAL" clId="{BBD889E8-859D-4A85-8F58-1A0D779CA674}" dt="2024-07-26T09:19:13.295" v="858" actId="20577"/>
          <ac:spMkLst>
            <pc:docMk/>
            <pc:sldMk cId="2327224748" sldId="265"/>
            <ac:spMk id="6" creationId="{05BE85A5-2C39-DED1-B07F-2FE35740103A}"/>
          </ac:spMkLst>
        </pc:spChg>
        <pc:picChg chg="del">
          <ac:chgData name="Kyaw Linn Maung" userId="c3a7725e-8f06-4d6a-8804-3250dc441810" providerId="ADAL" clId="{BBD889E8-859D-4A85-8F58-1A0D779CA674}" dt="2024-07-26T09:17:09.851" v="573" actId="478"/>
          <ac:picMkLst>
            <pc:docMk/>
            <pc:sldMk cId="2327224748" sldId="265"/>
            <ac:picMk id="3" creationId="{C73C86C3-9168-0A7D-243B-333BE67438CD}"/>
          </ac:picMkLst>
        </pc:picChg>
        <pc:picChg chg="add mod">
          <ac:chgData name="Kyaw Linn Maung" userId="c3a7725e-8f06-4d6a-8804-3250dc441810" providerId="ADAL" clId="{BBD889E8-859D-4A85-8F58-1A0D779CA674}" dt="2024-07-26T09:17:18.054" v="577" actId="208"/>
          <ac:picMkLst>
            <pc:docMk/>
            <pc:sldMk cId="2327224748" sldId="265"/>
            <ac:picMk id="4" creationId="{ECFDE8FD-A4C7-7082-936E-D0599D1551B6}"/>
          </ac:picMkLst>
        </pc:picChg>
      </pc:sldChg>
      <pc:sldChg chg="addSp delSp modSp add mod">
        <pc:chgData name="Kyaw Linn Maung" userId="c3a7725e-8f06-4d6a-8804-3250dc441810" providerId="ADAL" clId="{BBD889E8-859D-4A85-8F58-1A0D779CA674}" dt="2024-07-26T09:22:01.813" v="1077" actId="1076"/>
        <pc:sldMkLst>
          <pc:docMk/>
          <pc:sldMk cId="2514090579" sldId="266"/>
        </pc:sldMkLst>
        <pc:spChg chg="mod">
          <ac:chgData name="Kyaw Linn Maung" userId="c3a7725e-8f06-4d6a-8804-3250dc441810" providerId="ADAL" clId="{BBD889E8-859D-4A85-8F58-1A0D779CA674}" dt="2024-07-26T09:22:01.813" v="1077" actId="1076"/>
          <ac:spMkLst>
            <pc:docMk/>
            <pc:sldMk cId="2514090579" sldId="266"/>
            <ac:spMk id="6" creationId="{05BE85A5-2C39-DED1-B07F-2FE35740103A}"/>
          </ac:spMkLst>
        </pc:spChg>
        <pc:picChg chg="del">
          <ac:chgData name="Kyaw Linn Maung" userId="c3a7725e-8f06-4d6a-8804-3250dc441810" providerId="ADAL" clId="{BBD889E8-859D-4A85-8F58-1A0D779CA674}" dt="2024-07-26T09:19:39.745" v="859" actId="478"/>
          <ac:picMkLst>
            <pc:docMk/>
            <pc:sldMk cId="2514090579" sldId="266"/>
            <ac:picMk id="3" creationId="{C73C86C3-9168-0A7D-243B-333BE67438CD}"/>
          </ac:picMkLst>
        </pc:picChg>
        <pc:picChg chg="add mod modCrop">
          <ac:chgData name="Kyaw Linn Maung" userId="c3a7725e-8f06-4d6a-8804-3250dc441810" providerId="ADAL" clId="{BBD889E8-859D-4A85-8F58-1A0D779CA674}" dt="2024-07-26T09:20:44.278" v="867" actId="208"/>
          <ac:picMkLst>
            <pc:docMk/>
            <pc:sldMk cId="2514090579" sldId="266"/>
            <ac:picMk id="4" creationId="{1B0520FF-C655-F3BE-9052-49361730C626}"/>
          </ac:picMkLst>
        </pc:picChg>
      </pc:sldChg>
      <pc:sldChg chg="delSp modSp add del mod ord">
        <pc:chgData name="Kyaw Linn Maung" userId="c3a7725e-8f06-4d6a-8804-3250dc441810" providerId="ADAL" clId="{BBD889E8-859D-4A85-8F58-1A0D779CA674}" dt="2024-07-26T09:30:04.053" v="1381" actId="2696"/>
        <pc:sldMkLst>
          <pc:docMk/>
          <pc:sldMk cId="1741014361" sldId="267"/>
        </pc:sldMkLst>
        <pc:spChg chg="del mod">
          <ac:chgData name="Kyaw Linn Maung" userId="c3a7725e-8f06-4d6a-8804-3250dc441810" providerId="ADAL" clId="{BBD889E8-859D-4A85-8F58-1A0D779CA674}" dt="2024-07-26T09:29:53.700" v="1377"/>
          <ac:spMkLst>
            <pc:docMk/>
            <pc:sldMk cId="1741014361" sldId="267"/>
            <ac:spMk id="6" creationId="{05BE85A5-2C39-DED1-B07F-2FE35740103A}"/>
          </ac:spMkLst>
        </pc:spChg>
        <pc:picChg chg="del">
          <ac:chgData name="Kyaw Linn Maung" userId="c3a7725e-8f06-4d6a-8804-3250dc441810" providerId="ADAL" clId="{BBD889E8-859D-4A85-8F58-1A0D779CA674}" dt="2024-07-26T09:28:52.619" v="1374" actId="478"/>
          <ac:picMkLst>
            <pc:docMk/>
            <pc:sldMk cId="1741014361" sldId="267"/>
            <ac:picMk id="4" creationId="{1B0520FF-C655-F3BE-9052-49361730C626}"/>
          </ac:picMkLst>
        </pc:picChg>
      </pc:sldChg>
      <pc:sldChg chg="addSp delSp modSp add mod">
        <pc:chgData name="Kyaw Linn Maung" userId="c3a7725e-8f06-4d6a-8804-3250dc441810" providerId="ADAL" clId="{BBD889E8-859D-4A85-8F58-1A0D779CA674}" dt="2024-07-26T10:18:15.837" v="1510" actId="1035"/>
        <pc:sldMkLst>
          <pc:docMk/>
          <pc:sldMk cId="725338916" sldId="268"/>
        </pc:sldMkLst>
        <pc:spChg chg="mod">
          <ac:chgData name="Kyaw Linn Maung" userId="c3a7725e-8f06-4d6a-8804-3250dc441810" providerId="ADAL" clId="{BBD889E8-859D-4A85-8F58-1A0D779CA674}" dt="2024-07-26T09:30:00.546" v="1380" actId="1076"/>
          <ac:spMkLst>
            <pc:docMk/>
            <pc:sldMk cId="725338916" sldId="268"/>
            <ac:spMk id="6" creationId="{05BE85A5-2C39-DED1-B07F-2FE35740103A}"/>
          </ac:spMkLst>
        </pc:spChg>
        <pc:picChg chg="add mod">
          <ac:chgData name="Kyaw Linn Maung" userId="c3a7725e-8f06-4d6a-8804-3250dc441810" providerId="ADAL" clId="{BBD889E8-859D-4A85-8F58-1A0D779CA674}" dt="2024-07-26T09:28:34.511" v="1372" actId="1076"/>
          <ac:picMkLst>
            <pc:docMk/>
            <pc:sldMk cId="725338916" sldId="268"/>
            <ac:picMk id="3" creationId="{AF717D0F-93E6-8E2A-4A92-41CD6FD13A0B}"/>
          </ac:picMkLst>
        </pc:picChg>
        <pc:picChg chg="del">
          <ac:chgData name="Kyaw Linn Maung" userId="c3a7725e-8f06-4d6a-8804-3250dc441810" providerId="ADAL" clId="{BBD889E8-859D-4A85-8F58-1A0D779CA674}" dt="2024-07-26T09:26:31.136" v="1158" actId="478"/>
          <ac:picMkLst>
            <pc:docMk/>
            <pc:sldMk cId="725338916" sldId="268"/>
            <ac:picMk id="4" creationId="{1B0520FF-C655-F3BE-9052-49361730C626}"/>
          </ac:picMkLst>
        </pc:picChg>
        <pc:picChg chg="add mod">
          <ac:chgData name="Kyaw Linn Maung" userId="c3a7725e-8f06-4d6a-8804-3250dc441810" providerId="ADAL" clId="{BBD889E8-859D-4A85-8F58-1A0D779CA674}" dt="2024-07-26T10:18:11.374" v="1494" actId="1035"/>
          <ac:picMkLst>
            <pc:docMk/>
            <pc:sldMk cId="725338916" sldId="268"/>
            <ac:picMk id="7" creationId="{0DDBE19C-78C8-E5C1-74F5-67A06574610C}"/>
          </ac:picMkLst>
        </pc:picChg>
        <pc:picChg chg="add mod">
          <ac:chgData name="Kyaw Linn Maung" userId="c3a7725e-8f06-4d6a-8804-3250dc441810" providerId="ADAL" clId="{BBD889E8-859D-4A85-8F58-1A0D779CA674}" dt="2024-07-26T10:18:15.837" v="1510" actId="1035"/>
          <ac:picMkLst>
            <pc:docMk/>
            <pc:sldMk cId="725338916" sldId="268"/>
            <ac:picMk id="10" creationId="{A295E1E5-F91F-BD21-D3DE-017016FD1FD7}"/>
          </ac:picMkLst>
        </pc:picChg>
      </pc:sldChg>
      <pc:sldChg chg="add">
        <pc:chgData name="Kyaw Linn Maung" userId="c3a7725e-8f06-4d6a-8804-3250dc441810" providerId="ADAL" clId="{BBD889E8-859D-4A85-8F58-1A0D779CA674}" dt="2024-07-28T11:36:13.958" v="1511" actId="2890"/>
        <pc:sldMkLst>
          <pc:docMk/>
          <pc:sldMk cId="4286262118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740C3-4075-428B-9689-1A13C3E9280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675D3-9A37-4F34-86D2-1E5866E8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675D3-9A37-4F34-86D2-1E5866E8B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675D3-9A37-4F34-86D2-1E5866E8B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675D3-9A37-4F34-86D2-1E5866E8B4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675D3-9A37-4F34-86D2-1E5866E8B4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F9F-0F78-2F4D-852E-51D67C16F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A0F-6A14-CE97-D74B-B2C097100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70BB8-F7CF-58A6-2218-2EC2D0C8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5C8B-13B2-8D8F-08DB-96AB498E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AB05-E1F4-AFED-93A4-F8DDF15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6532-3230-4833-0C61-481CC57C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BD98C-D87A-0DD7-ED73-8CF318232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520E7-C67F-5456-CE2B-E461A1F9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5DA4-6541-01B6-AA01-3A994D7E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3EA6-0094-B162-4612-6D9C8BB7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E0C02-000C-7B54-2488-144ABCD5E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4BA23-AF0A-6E2F-9754-C8A970D46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A237-0A11-2CC3-8B7B-1FC38D60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C21B5-62C0-4C47-8402-0AC3B231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EC83-31A3-F17B-17CE-D0D475C8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2CA0-F2F5-3567-CB8A-0D6DF436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7EAE-08BD-88A1-6C91-8C597BA1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468E3-2F6F-7624-A8CA-BBF70D40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7CB4-2AB9-6DF7-669D-4FDEC3E5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6928F-1715-971A-72BF-BEAF5766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9750-6394-4227-1418-10808881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04408-D268-D33E-AC5B-8045B69D0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1907-E1C4-C9CA-651F-79B719A1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C10B-7BB3-F9A9-A58A-2F66844C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4837-A8D7-8B08-FF12-744692FB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35B1-A474-7BA9-0B10-A85496C0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F375-492D-7BCB-49C9-6753BC98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40CF3-8B26-05EC-3368-C81F98C03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E975-F9D5-CEBF-9F86-BDA4954A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48897-888F-0122-28AE-D7A80E9B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66DC3-C9CE-DE19-CD50-A1D50B5B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19A4-1D19-1003-64DE-EF7243AE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39997-69FE-8662-9080-6530109D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14976-A51E-59C0-C919-0F7E7B51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9413F-3694-6CE0-3239-F551A3608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F8757-F9F4-F33F-3FB8-14D592FEE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30C42-4F6E-6360-DE4B-B0FF3F7C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1B609-EB36-F9EC-8BA5-3EA20128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CB1F5-4749-A5F8-BD25-0E814F47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4992-C56B-077C-1097-BBD849E3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B9EC6-180D-2BDF-3D0D-A3FEA0C0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72B63-56F2-B410-ADB1-BF16EC74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BCD8F-1670-B793-4D49-50B97C4C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9A4D5-620C-88DF-BE6C-7CA4ECFA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E53FE-0321-FAFE-AB11-D108FDB8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FC8A-CFE1-A056-FFA9-673D8847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9D5D-2841-6291-408E-FDA4E528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545A-5EDA-0B21-443D-E191F499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BFD2C-0F48-AF81-EA94-81FCD648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72626-C7CD-A02B-7720-A645ADDF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AEAC-3F4E-065D-8DB5-14DBAF4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7482F-B539-9BAD-139D-A04006FB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1F23-1BE5-780B-AC5D-9614E5D0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841C3-5306-7314-CFD9-AA89CDB77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D5870-17CB-0D3A-B6FD-3807566BD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E3198-5A2E-C124-D658-992708E3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9D956-5BE7-EA90-D787-29C9B8FA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8D0C1-D241-D734-EA6B-E980D34F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6197D-39F0-FB74-4745-B8ECE301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1E71-4092-5C8E-CFD8-6F1FFBB97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DA94-6527-7D58-B8D7-EB07BF457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ACD8-9E7D-46D5-9EDD-39384BDAA6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9F5D-CA8D-923E-3F70-637313B78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6A70-FFB8-5E9D-7350-298E301BE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9A20-F11C-4536-806A-7E7B07EA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945FD-57CE-F892-CB2D-FF908065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5" y="1153415"/>
            <a:ext cx="11589249" cy="4551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01375" y="575353"/>
            <a:ext cx="1116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ပထမဦးစွာအောက်ဖော်ပြပါ </a:t>
            </a:r>
            <a:r>
              <a:rPr lang="en-US" dirty="0"/>
              <a:t>“Sign In” </a:t>
            </a:r>
            <a:r>
              <a:rPr lang="my-MM" dirty="0"/>
              <a:t>ခလုပ်အားနှိပ်ပေးရပါမည်။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470952" y="812447"/>
            <a:ext cx="1116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photo (for</a:t>
            </a:r>
            <a:r>
              <a:rPr lang="my-MM" dirty="0"/>
              <a:t> </a:t>
            </a:r>
            <a:r>
              <a:rPr lang="en-US" dirty="0"/>
              <a:t>classification of pre-test) </a:t>
            </a:r>
            <a:r>
              <a:rPr lang="my-MM" dirty="0"/>
              <a:t>နေရာတွင် မိမိဓာတ်ပုံ ကို တင်ပေးရပါမည်။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၄င်း ပုံသည် </a:t>
            </a:r>
            <a:r>
              <a:rPr lang="en-US" dirty="0"/>
              <a:t>Classification of Pre-Test </a:t>
            </a:r>
            <a:r>
              <a:rPr lang="my-MM" dirty="0"/>
              <a:t>အမှတ်စာရင်းတွင် ဖော်ပြပေးမည့် ပုံဖြစ်ပါသည်။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C86C3-9168-0A7D-243B-333BE6743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161"/>
          <a:stretch/>
        </p:blipFill>
        <p:spPr>
          <a:xfrm>
            <a:off x="556464" y="1929856"/>
            <a:ext cx="11079072" cy="4655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69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470952" y="660882"/>
            <a:ext cx="1116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</a:t>
            </a:r>
            <a:r>
              <a:rPr lang="my-MM" dirty="0"/>
              <a:t>နေရာတွင် မိမိအကောင့်အား ဝင်ရောက်ရမည့် စကားဝှက်အားရိုက်ထည့်ရပါမည်။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Confirm Password </a:t>
            </a:r>
            <a:r>
              <a:rPr lang="my-MM" dirty="0"/>
              <a:t>နေရာတွင် အပေါ် တွင်ဖော်ပြထားသော စကားဝှက်အား ထပ်မံ ရိုက်ထည့်ရပါမည်။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DE8FD-A4C7-7082-936E-D0599D155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52" y="1779154"/>
            <a:ext cx="11342670" cy="47419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722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1049050"/>
            <a:ext cx="11164584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အထက်ဖော်ပြပါ အချက်အလက်များအား မှန်ကန်စွာ ရိုက်ထည့်ပီးပါက အောက်တွင် ဖော်ပြထားသော အမှန်ခြစ် နေရာအားနှိပ်၍ </a:t>
            </a:r>
            <a:r>
              <a:rPr lang="en-US" dirty="0"/>
              <a:t>“Sign Up” </a:t>
            </a:r>
            <a:r>
              <a:rPr lang="my-MM" dirty="0"/>
              <a:t>ကိုနှိပ်ပေးရပါမည်။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520FF-C655-F3BE-9052-49361730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69"/>
          <a:stretch/>
        </p:blipFill>
        <p:spPr>
          <a:xfrm>
            <a:off x="246633" y="2147299"/>
            <a:ext cx="11698734" cy="4222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09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325914"/>
            <a:ext cx="11164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၄င်းနောက်တွင် အောက်‌ဖော်ပြပါ စာမျက်နှာသို့ရောက်ရှိသွားပါမည်။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၄င်းနောက်တွင် မိမိရိုက်ထည့်ထားသော အီးမေး(လ်)</a:t>
            </a:r>
            <a:r>
              <a:rPr lang="en-US" dirty="0"/>
              <a:t> </a:t>
            </a:r>
            <a:r>
              <a:rPr lang="my-MM" dirty="0"/>
              <a:t>အား အကောင့်တည်ဆောက်ခြင်း အောင်မြင်ကြောင်း အီးမေး(လ်) ပေးပို့ပါမည်။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17D0F-93E6-8E2A-4A92-41CD6FD13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2" y="1830309"/>
            <a:ext cx="10644027" cy="4453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BE19C-78C8-E5C1-74F5-67A065746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681" y="3872052"/>
            <a:ext cx="76200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5E1E5-F91F-BD21-D3DE-017016FD1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437" y="4410204"/>
            <a:ext cx="1137863" cy="3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01375" y="575353"/>
            <a:ext cx="1116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ထို့နောက် အောက်ဖော်ပြပါ မျက်နှာစာ သို့ရောက်သောအခါ </a:t>
            </a:r>
            <a:r>
              <a:rPr lang="en-US" dirty="0"/>
              <a:t>“Sign Up” </a:t>
            </a:r>
            <a:r>
              <a:rPr lang="my-MM" dirty="0"/>
              <a:t>ကိုထပ်မံ နှိပ်ပေးရပါမည်။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4B92A-C51B-002F-0B6A-055A85A7B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5" y="1533932"/>
            <a:ext cx="11596099" cy="4190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9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01375" y="575353"/>
            <a:ext cx="1116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ထို့နောက် အောက်ဖော်ပြပါ မျက်နှာစာ သို့ရောက်ပါမည်။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3255A-84E5-5DD8-3049-586ACE3B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9" y="1327305"/>
            <a:ext cx="11016722" cy="5257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77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ထို့နောက် အောက်ဖော်ပြပါ မျက်နှာစာ သို့ရောက်ပါမည်။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အနီရောင် (*) ဖြင့်ဖော်ပြထားသော အချက်အလက်များကို မဖြစ်မနေထည့်ပေးရန်လိုအပ်ပါသည်။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3255A-84E5-5DD8-3049-586ACE3B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9" y="1327305"/>
            <a:ext cx="11016722" cy="5257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707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ဝိုင်းပြထားသော နေရာကိုနှိပ်၍ ဖြေဆိုသူ၏ အမျိုးသားစီစစ်ရေးကဒ်ပြားအမှတ်အား မဖြစ်မနေရိုက်ထည့်ပေးရန်လိုအပ်ပါသည်။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D52F3-D001-1DAD-E843-A8AB4141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1" y="1319472"/>
            <a:ext cx="11164584" cy="5461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1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ဝိုင်းပြထားသော နေရာကိုနှိပ်၍ ဖြေဆိုသူ၏ အမျိုးသားစီစစ်ရေးကဒ်ပြား အရှေ့အနောက် ပုံများကို </a:t>
            </a:r>
            <a:r>
              <a:rPr lang="en-US" dirty="0"/>
              <a:t>“Upload Image</a:t>
            </a:r>
            <a:r>
              <a:rPr lang="my-MM" dirty="0"/>
              <a:t>”</a:t>
            </a:r>
            <a:r>
              <a:rPr lang="en-US" dirty="0"/>
              <a:t> (</a:t>
            </a:r>
            <a:r>
              <a:rPr lang="my-MM" dirty="0"/>
              <a:t>မီးခိုးရောင်) ကို နှိပ်၍ ထည့်နိုင်ပါသည်။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98284-7AFC-A855-32F6-2C0622E6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2" y="1196044"/>
            <a:ext cx="11353335" cy="5401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2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dirty="0"/>
              <a:t>မွေးနေ့ရိုက်ထည့်ရမည့် ပုံစံမှာ ရက် / လ/ နှစ် ဖြစ်ပါသည်။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6D1DA-C4B2-48F5-6463-A2968D64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4" y="1109294"/>
            <a:ext cx="11575551" cy="5483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40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 </a:t>
            </a:r>
            <a:r>
              <a:rPr lang="my-MM" dirty="0"/>
              <a:t>နေရာတွင် တိုင်း‌ဒေသကြီး (သို့) ပြည်နယ် ထည့်ပေးရမည်။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City </a:t>
            </a:r>
            <a:r>
              <a:rPr lang="my-MM" dirty="0"/>
              <a:t>နေရာတွင် မြို့  ထည့်ပေးရမည်။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my-MM" dirty="0"/>
              <a:t>နေရာတွင် မြို့နယ် တို့ကို ရိုက်ထည့်ပေးရပါမည်။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A3C00-038D-5F78-A545-37F1E6956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2"/>
          <a:stretch/>
        </p:blipFill>
        <p:spPr>
          <a:xfrm>
            <a:off x="431620" y="1880170"/>
            <a:ext cx="11164584" cy="4610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426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E85A5-2C39-DED1-B07F-2FE35740103A}"/>
              </a:ext>
            </a:extLst>
          </p:cNvPr>
          <p:cNvSpPr txBox="1"/>
          <p:nvPr/>
        </p:nvSpPr>
        <p:spPr>
          <a:xfrm>
            <a:off x="339154" y="264848"/>
            <a:ext cx="111645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</a:t>
            </a:r>
            <a:r>
              <a:rPr lang="my-MM" dirty="0"/>
              <a:t>နေရာတွင်</a:t>
            </a:r>
            <a:r>
              <a:rPr lang="en-US" dirty="0"/>
              <a:t> </a:t>
            </a:r>
            <a:r>
              <a:rPr lang="my-MM" dirty="0"/>
              <a:t>ဖြေဆိုသူ၏ အီးမေး(လ်) လိပ်စာ ထည့်ပေးရမည်။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Test Level </a:t>
            </a:r>
            <a:r>
              <a:rPr lang="my-MM" dirty="0"/>
              <a:t>နေရာတွင် ဖြေဆိုမည့် </a:t>
            </a:r>
            <a:r>
              <a:rPr lang="en-US" dirty="0"/>
              <a:t> </a:t>
            </a:r>
            <a:r>
              <a:rPr lang="my-MM" dirty="0"/>
              <a:t>စာမေးပွဲ အမျိုးအစားအား ထည့်ပေးရမည်။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Purpose of test </a:t>
            </a:r>
            <a:r>
              <a:rPr lang="my-MM" dirty="0"/>
              <a:t>နေရာတွင် ဖြေဆိုရသည့် အကြောင်းအရင်းအားထည့်ပေးရမည်။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2FF28-A368-E7C8-899A-E602904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72" y="272714"/>
            <a:ext cx="773774" cy="776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01C80-6428-100E-34F8-B65E2ADBF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5"/>
          <a:stretch/>
        </p:blipFill>
        <p:spPr>
          <a:xfrm>
            <a:off x="349108" y="1947589"/>
            <a:ext cx="11503738" cy="46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60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974</Words>
  <Application>Microsoft Office PowerPoint</Application>
  <PresentationFormat>Widescreen</PresentationFormat>
  <Paragraphs>25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Kyaw Linn Maung</dc:creator>
  <cp:lastModifiedBy>Kyaw Linn Maung</cp:lastModifiedBy>
  <cp:revision>1</cp:revision>
  <dcterms:created xsi:type="dcterms:W3CDTF">2024-07-26T08:48:16Z</dcterms:created>
  <dcterms:modified xsi:type="dcterms:W3CDTF">2024-07-28T11:39:30Z</dcterms:modified>
</cp:coreProperties>
</file>